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58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61" r:id="rId16"/>
    <p:sldId id="263" r:id="rId17"/>
    <p:sldId id="291" r:id="rId18"/>
    <p:sldId id="290" r:id="rId19"/>
    <p:sldId id="264" r:id="rId20"/>
    <p:sldId id="288" r:id="rId21"/>
    <p:sldId id="289" r:id="rId22"/>
    <p:sldId id="265" r:id="rId23"/>
    <p:sldId id="266" r:id="rId24"/>
    <p:sldId id="267" r:id="rId25"/>
    <p:sldId id="268" r:id="rId26"/>
    <p:sldId id="269" r:id="rId27"/>
    <p:sldId id="270" r:id="rId28"/>
    <p:sldId id="272" r:id="rId29"/>
    <p:sldId id="271" r:id="rId30"/>
    <p:sldId id="273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5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7CF6A-C018-4D1D-B716-DA7E73301F43}" type="datetimeFigureOut">
              <a:rPr lang="zh-CN" altLang="en-US" smtClean="0"/>
              <a:pPr/>
              <a:t>2018/7/28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7A468-D0D1-4C6C-A9DB-D09FAEF8E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8730801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矩形 29"/>
          <p:cNvSpPr/>
          <p:nvPr/>
        </p:nvSpPr>
        <p:spPr>
          <a:xfrm>
            <a:off x="323528" y="1124744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39552" y="404664"/>
            <a:ext cx="8229600" cy="392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部署</a:t>
            </a:r>
            <a:r>
              <a:rPr lang="zh-CN" altLang="en-US" sz="3200" noProof="0" dirty="0" smtClean="0">
                <a:solidFill>
                  <a:schemeClr val="tx1">
                    <a:tint val="75000"/>
                  </a:schemeClr>
                </a:solidFill>
              </a:rPr>
              <a:t>界面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039" y="1019522"/>
            <a:ext cx="7615361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365104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96336" y="1052736"/>
            <a:ext cx="427484" cy="27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1560" y="1052736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467544" y="476672"/>
            <a:ext cx="8229600" cy="320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3200" dirty="0" smtClean="0">
                <a:solidFill>
                  <a:schemeClr val="tx1">
                    <a:tint val="75000"/>
                  </a:schemeClr>
                </a:solidFill>
              </a:rPr>
              <a:t>显示单位朝向设置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11560" y="5517232"/>
            <a:ext cx="86409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战车型号名</a:t>
            </a:r>
            <a:endParaRPr lang="zh-CN" altLang="en-US" sz="1050" dirty="0"/>
          </a:p>
        </p:txBody>
      </p:sp>
      <p:sp>
        <p:nvSpPr>
          <p:cNvPr id="29" name="矩形 28"/>
          <p:cNvSpPr/>
          <p:nvPr/>
        </p:nvSpPr>
        <p:spPr>
          <a:xfrm>
            <a:off x="539552" y="5661248"/>
            <a:ext cx="1008112" cy="1440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AT</a:t>
            </a:r>
            <a:r>
              <a:rPr lang="zh-CN" altLang="en-US" sz="1050" dirty="0" smtClean="0"/>
              <a:t>条</a:t>
            </a:r>
            <a:r>
              <a:rPr lang="en-US" altLang="zh-CN" sz="1050" dirty="0" smtClean="0"/>
              <a:t>100/100</a:t>
            </a:r>
            <a:endParaRPr lang="zh-CN" altLang="en-US" sz="105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04448" y="1556792"/>
            <a:ext cx="1363787" cy="135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332656"/>
            <a:ext cx="8229600" cy="248891"/>
          </a:xfrm>
        </p:spPr>
        <p:txBody>
          <a:bodyPr>
            <a:normAutofit fontScale="32500" lnSpcReduction="20000"/>
          </a:bodyPr>
          <a:lstStyle/>
          <a:p>
            <a:r>
              <a:rPr lang="zh-CN" altLang="en-US" dirty="0" smtClean="0"/>
              <a:t>发现敌人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8589963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104956" y="1052736"/>
            <a:ext cx="427484" cy="27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1052736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6632"/>
            <a:ext cx="8229600" cy="320899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拥有可攻击目标时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8647113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51520" y="692696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1520" y="980728"/>
            <a:ext cx="28803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01291"/>
            <a:ext cx="77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1052736"/>
            <a:ext cx="876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23528" y="184482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卡牌名</a:t>
            </a:r>
            <a:endParaRPr lang="zh-CN" altLang="en-US" sz="900" dirty="0"/>
          </a:p>
        </p:txBody>
      </p:sp>
      <p:sp>
        <p:nvSpPr>
          <p:cNvPr id="10" name="矩形 9"/>
          <p:cNvSpPr/>
          <p:nvPr/>
        </p:nvSpPr>
        <p:spPr>
          <a:xfrm>
            <a:off x="1259632" y="184482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坦克名</a:t>
            </a:r>
            <a:endParaRPr lang="zh-CN" altLang="en-US" sz="900" dirty="0"/>
          </a:p>
        </p:txBody>
      </p:sp>
      <p:sp>
        <p:nvSpPr>
          <p:cNvPr id="11" name="矩形 10"/>
          <p:cNvSpPr/>
          <p:nvPr/>
        </p:nvSpPr>
        <p:spPr>
          <a:xfrm>
            <a:off x="2267744" y="1052736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12" name="矩形 11"/>
          <p:cNvSpPr/>
          <p:nvPr/>
        </p:nvSpPr>
        <p:spPr>
          <a:xfrm>
            <a:off x="2267744" y="1268760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攻击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2267744" y="1484784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2267744" y="1700808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投影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0" y="548680"/>
            <a:ext cx="13335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7524328" y="4149080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452320" y="4005064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363" y="962025"/>
            <a:ext cx="8675687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6632"/>
            <a:ext cx="8229600" cy="320899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拥有可攻击目标时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528" y="980728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3528" y="1268760"/>
            <a:ext cx="28803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289323"/>
            <a:ext cx="77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1340768"/>
            <a:ext cx="876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95536" y="2132856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卡牌名</a:t>
            </a:r>
            <a:endParaRPr lang="zh-CN" altLang="en-US" sz="900" dirty="0"/>
          </a:p>
        </p:txBody>
      </p:sp>
      <p:sp>
        <p:nvSpPr>
          <p:cNvPr id="10" name="矩形 9"/>
          <p:cNvSpPr/>
          <p:nvPr/>
        </p:nvSpPr>
        <p:spPr>
          <a:xfrm>
            <a:off x="1331640" y="2132856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坦克名</a:t>
            </a:r>
            <a:endParaRPr lang="zh-CN" altLang="en-US" sz="900" dirty="0"/>
          </a:p>
        </p:txBody>
      </p:sp>
      <p:sp>
        <p:nvSpPr>
          <p:cNvPr id="11" name="矩形 10"/>
          <p:cNvSpPr/>
          <p:nvPr/>
        </p:nvSpPr>
        <p:spPr>
          <a:xfrm>
            <a:off x="2339752" y="1340768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12" name="矩形 11"/>
          <p:cNvSpPr/>
          <p:nvPr/>
        </p:nvSpPr>
        <p:spPr>
          <a:xfrm>
            <a:off x="2339752" y="1556792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攻击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2339752" y="1772816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2339752" y="1988840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投影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0" y="908720"/>
            <a:ext cx="13335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7524328" y="4149080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452320" y="4005064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316416" y="992414"/>
            <a:ext cx="427484" cy="27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012160" y="1340768"/>
            <a:ext cx="28803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361331"/>
            <a:ext cx="77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1412776"/>
            <a:ext cx="876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6084168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卡牌名</a:t>
            </a:r>
            <a:endParaRPr lang="zh-CN" altLang="en-US" sz="900" dirty="0"/>
          </a:p>
        </p:txBody>
      </p:sp>
      <p:sp>
        <p:nvSpPr>
          <p:cNvPr id="23" name="矩形 22"/>
          <p:cNvSpPr/>
          <p:nvPr/>
        </p:nvSpPr>
        <p:spPr>
          <a:xfrm>
            <a:off x="7020272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坦克名</a:t>
            </a:r>
            <a:endParaRPr lang="zh-CN" altLang="en-US" sz="900" dirty="0"/>
          </a:p>
        </p:txBody>
      </p:sp>
      <p:sp>
        <p:nvSpPr>
          <p:cNvPr id="24" name="矩形 23"/>
          <p:cNvSpPr/>
          <p:nvPr/>
        </p:nvSpPr>
        <p:spPr>
          <a:xfrm>
            <a:off x="8028384" y="1412776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5" name="矩形 24"/>
          <p:cNvSpPr/>
          <p:nvPr/>
        </p:nvSpPr>
        <p:spPr>
          <a:xfrm>
            <a:off x="8028384" y="1628800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攻击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6" name="矩形 25"/>
          <p:cNvSpPr/>
          <p:nvPr/>
        </p:nvSpPr>
        <p:spPr>
          <a:xfrm>
            <a:off x="8028384" y="1844824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7" name="矩形 26"/>
          <p:cNvSpPr/>
          <p:nvPr/>
        </p:nvSpPr>
        <p:spPr>
          <a:xfrm>
            <a:off x="8028384" y="2060848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投影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8" name="椭圆 27"/>
          <p:cNvSpPr/>
          <p:nvPr/>
        </p:nvSpPr>
        <p:spPr>
          <a:xfrm>
            <a:off x="8172400" y="4869160"/>
            <a:ext cx="584448" cy="5844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</a:t>
            </a:r>
            <a:endParaRPr lang="zh-CN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328" y="188640"/>
            <a:ext cx="2823989" cy="478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88640"/>
            <a:ext cx="8229600" cy="320899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攻击前的车长演出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8656637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625477"/>
            <a:ext cx="45434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771800" y="2996952"/>
            <a:ext cx="3816424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攻击宣言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92696"/>
            <a:ext cx="8647113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7524328" y="3212976"/>
            <a:ext cx="792088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距离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2339752" y="3645024"/>
            <a:ext cx="4320480" cy="288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411760" y="3645024"/>
            <a:ext cx="4176464" cy="288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779912" y="3645024"/>
            <a:ext cx="1440160" cy="288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427984" y="3645024"/>
            <a:ext cx="144016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0800000">
            <a:off x="2339753" y="3478661"/>
            <a:ext cx="360039" cy="3103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452320" y="3573016"/>
            <a:ext cx="914400" cy="338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倒计时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491880" y="4149080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u="sng" dirty="0" smtClean="0"/>
              <a:t>阶段性文字说明</a:t>
            </a:r>
            <a:endParaRPr lang="zh-CN" altLang="en-US" u="sng" dirty="0"/>
          </a:p>
        </p:txBody>
      </p:sp>
      <p:sp>
        <p:nvSpPr>
          <p:cNvPr id="25" name="内容占位符 2"/>
          <p:cNvSpPr>
            <a:spLocks noGrp="1"/>
          </p:cNvSpPr>
          <p:nvPr>
            <p:ph idx="1"/>
          </p:nvPr>
        </p:nvSpPr>
        <p:spPr>
          <a:xfrm>
            <a:off x="323528" y="116632"/>
            <a:ext cx="8229600" cy="320899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射击界面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8387F2-134C-41E1-97BF-9C434CDB6A34}"/>
              </a:ext>
            </a:extLst>
          </p:cNvPr>
          <p:cNvSpPr/>
          <p:nvPr/>
        </p:nvSpPr>
        <p:spPr>
          <a:xfrm>
            <a:off x="827584" y="548680"/>
            <a:ext cx="6840760" cy="1146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2123728" y="1196752"/>
            <a:ext cx="1145699" cy="515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命中：</a:t>
            </a:r>
            <a:r>
              <a:rPr lang="en-US" altLang="zh-CN" sz="1000" dirty="0" smtClean="0"/>
              <a:t>50</a:t>
            </a:r>
          </a:p>
          <a:p>
            <a:pPr algn="ctr"/>
            <a:r>
              <a:rPr lang="zh-CN" altLang="en-US" sz="1000" dirty="0" smtClean="0"/>
              <a:t>攻击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800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548680"/>
            <a:ext cx="1008112" cy="11521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91880" y="332656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u="sng" dirty="0" smtClean="0"/>
              <a:t>攻击类型修正</a:t>
            </a:r>
            <a:endParaRPr lang="zh-CN" altLang="en-US" sz="1000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5364088" y="1196752"/>
            <a:ext cx="1145699" cy="5191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</a:t>
            </a:r>
            <a:r>
              <a:rPr lang="en-US" altLang="zh-CN" sz="1000" dirty="0"/>
              <a:t>:800</a:t>
            </a:r>
          </a:p>
          <a:p>
            <a:pPr algn="ctr"/>
            <a:r>
              <a:rPr lang="zh-CN" altLang="en-US" sz="1000" dirty="0"/>
              <a:t>投影量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100</a:t>
            </a:r>
            <a:endParaRPr lang="en-US" altLang="zh-CN" sz="1000" dirty="0"/>
          </a:p>
        </p:txBody>
      </p:sp>
      <p:sp>
        <p:nvSpPr>
          <p:cNvPr id="9" name="矩形 8"/>
          <p:cNvSpPr/>
          <p:nvPr/>
        </p:nvSpPr>
        <p:spPr>
          <a:xfrm>
            <a:off x="3707904" y="1412776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我方</a:t>
            </a:r>
            <a:endParaRPr lang="zh-CN" altLang="en-US" sz="900" dirty="0"/>
          </a:p>
        </p:txBody>
      </p:sp>
      <p:sp>
        <p:nvSpPr>
          <p:cNvPr id="10" name="矩形 9"/>
          <p:cNvSpPr/>
          <p:nvPr/>
        </p:nvSpPr>
        <p:spPr>
          <a:xfrm>
            <a:off x="4572000" y="1412776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敌方</a:t>
            </a:r>
            <a:endParaRPr lang="zh-CN" altLang="en-US" sz="9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548680"/>
            <a:ext cx="1008112" cy="115212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95736" y="548680"/>
            <a:ext cx="93610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36096" y="476672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851920" y="980728"/>
            <a:ext cx="432048" cy="4320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08387F2-134C-41E1-97BF-9C434CDB6A34}"/>
              </a:ext>
            </a:extLst>
          </p:cNvPr>
          <p:cNvSpPr/>
          <p:nvPr/>
        </p:nvSpPr>
        <p:spPr>
          <a:xfrm>
            <a:off x="827584" y="2204864"/>
            <a:ext cx="6840760" cy="1146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2123728" y="2852936"/>
            <a:ext cx="1145699" cy="515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命中：</a:t>
            </a:r>
            <a:r>
              <a:rPr lang="en-US" altLang="zh-CN" sz="1000" dirty="0" smtClean="0"/>
              <a:t>50</a:t>
            </a:r>
          </a:p>
          <a:p>
            <a:pPr algn="ctr"/>
            <a:r>
              <a:rPr lang="zh-CN" altLang="en-US" sz="1000" dirty="0" smtClean="0"/>
              <a:t>攻击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800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204864"/>
            <a:ext cx="1008112" cy="115212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5364088" y="2852936"/>
            <a:ext cx="1145699" cy="5191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</a:t>
            </a:r>
            <a:r>
              <a:rPr lang="en-US" altLang="zh-CN" sz="1000" dirty="0"/>
              <a:t>:800</a:t>
            </a:r>
          </a:p>
          <a:p>
            <a:pPr algn="ctr"/>
            <a:r>
              <a:rPr lang="zh-CN" altLang="en-US" sz="1000" dirty="0"/>
              <a:t>投影量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100</a:t>
            </a:r>
            <a:endParaRPr lang="en-US" altLang="zh-CN" sz="1000" dirty="0"/>
          </a:p>
        </p:txBody>
      </p:sp>
      <p:sp>
        <p:nvSpPr>
          <p:cNvPr id="19" name="矩形 18"/>
          <p:cNvSpPr/>
          <p:nvPr/>
        </p:nvSpPr>
        <p:spPr>
          <a:xfrm>
            <a:off x="3707904" y="3068960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我方</a:t>
            </a:r>
            <a:endParaRPr lang="zh-CN" altLang="en-US" sz="900" dirty="0"/>
          </a:p>
        </p:txBody>
      </p:sp>
      <p:sp>
        <p:nvSpPr>
          <p:cNvPr id="20" name="矩形 19"/>
          <p:cNvSpPr/>
          <p:nvPr/>
        </p:nvSpPr>
        <p:spPr>
          <a:xfrm>
            <a:off x="4572000" y="3068960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敌方</a:t>
            </a:r>
            <a:endParaRPr lang="zh-CN" altLang="en-US" sz="9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2204864"/>
            <a:ext cx="1008112" cy="115212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195736" y="2204864"/>
            <a:ext cx="93610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436096" y="2132856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851920" y="2636912"/>
            <a:ext cx="432048" cy="4320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419872" y="1916832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u="sng" dirty="0" smtClean="0"/>
              <a:t>回避</a:t>
            </a:r>
            <a:endParaRPr lang="zh-CN" altLang="en-US" sz="1000" u="sng" dirty="0"/>
          </a:p>
        </p:txBody>
      </p:sp>
      <p:sp>
        <p:nvSpPr>
          <p:cNvPr id="53" name="矩形 52"/>
          <p:cNvSpPr/>
          <p:nvPr/>
        </p:nvSpPr>
        <p:spPr>
          <a:xfrm>
            <a:off x="4644008" y="2780928"/>
            <a:ext cx="432048" cy="2880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8387F2-134C-41E1-97BF-9C434CDB6A34}"/>
              </a:ext>
            </a:extLst>
          </p:cNvPr>
          <p:cNvSpPr/>
          <p:nvPr/>
        </p:nvSpPr>
        <p:spPr>
          <a:xfrm>
            <a:off x="827584" y="548680"/>
            <a:ext cx="6840760" cy="1146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2123728" y="1196752"/>
            <a:ext cx="1145699" cy="515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命中：</a:t>
            </a:r>
            <a:r>
              <a:rPr lang="en-US" altLang="zh-CN" sz="1000" dirty="0" smtClean="0"/>
              <a:t>50</a:t>
            </a:r>
          </a:p>
          <a:p>
            <a:pPr algn="ctr"/>
            <a:r>
              <a:rPr lang="zh-CN" altLang="en-US" sz="1000" dirty="0" smtClean="0"/>
              <a:t>攻击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800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548680"/>
            <a:ext cx="1008112" cy="11521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91880" y="332656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u="sng" dirty="0" smtClean="0"/>
              <a:t>坦克投影量</a:t>
            </a:r>
            <a:endParaRPr lang="zh-CN" altLang="en-US" sz="1000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5364088" y="1196752"/>
            <a:ext cx="1145699" cy="5191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</a:t>
            </a:r>
            <a:r>
              <a:rPr lang="en-US" altLang="zh-CN" sz="1000" dirty="0"/>
              <a:t>:800</a:t>
            </a:r>
          </a:p>
          <a:p>
            <a:pPr algn="ctr"/>
            <a:r>
              <a:rPr lang="zh-CN" altLang="en-US" sz="1000" dirty="0"/>
              <a:t>投影量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100</a:t>
            </a:r>
            <a:endParaRPr lang="en-US" altLang="zh-CN" sz="1000" dirty="0"/>
          </a:p>
        </p:txBody>
      </p:sp>
      <p:sp>
        <p:nvSpPr>
          <p:cNvPr id="9" name="矩形 8"/>
          <p:cNvSpPr/>
          <p:nvPr/>
        </p:nvSpPr>
        <p:spPr>
          <a:xfrm>
            <a:off x="3707904" y="1412776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我方</a:t>
            </a:r>
            <a:endParaRPr lang="zh-CN" altLang="en-US" sz="900" dirty="0"/>
          </a:p>
        </p:txBody>
      </p:sp>
      <p:sp>
        <p:nvSpPr>
          <p:cNvPr id="10" name="矩形 9"/>
          <p:cNvSpPr/>
          <p:nvPr/>
        </p:nvSpPr>
        <p:spPr>
          <a:xfrm>
            <a:off x="4572000" y="1412776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敌方</a:t>
            </a:r>
            <a:endParaRPr lang="zh-CN" altLang="en-US" sz="9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548680"/>
            <a:ext cx="1008112" cy="115212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95736" y="548680"/>
            <a:ext cx="93610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36096" y="476672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851920" y="980728"/>
            <a:ext cx="432048" cy="4320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08387F2-134C-41E1-97BF-9C434CDB6A34}"/>
              </a:ext>
            </a:extLst>
          </p:cNvPr>
          <p:cNvSpPr/>
          <p:nvPr/>
        </p:nvSpPr>
        <p:spPr>
          <a:xfrm>
            <a:off x="827584" y="2204864"/>
            <a:ext cx="6840760" cy="1146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2123728" y="2852936"/>
            <a:ext cx="1145699" cy="515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命中：</a:t>
            </a:r>
            <a:r>
              <a:rPr lang="en-US" altLang="zh-CN" sz="1000" dirty="0" smtClean="0"/>
              <a:t>50</a:t>
            </a:r>
          </a:p>
          <a:p>
            <a:pPr algn="ctr"/>
            <a:r>
              <a:rPr lang="zh-CN" altLang="en-US" sz="1000" dirty="0" smtClean="0"/>
              <a:t>攻击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800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204864"/>
            <a:ext cx="1008112" cy="115212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5364088" y="2852936"/>
            <a:ext cx="1145699" cy="5191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</a:t>
            </a:r>
            <a:r>
              <a:rPr lang="en-US" altLang="zh-CN" sz="1000" dirty="0"/>
              <a:t>:800</a:t>
            </a:r>
          </a:p>
          <a:p>
            <a:pPr algn="ctr"/>
            <a:r>
              <a:rPr lang="zh-CN" altLang="en-US" sz="1000" dirty="0"/>
              <a:t>投影量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100</a:t>
            </a:r>
            <a:endParaRPr lang="en-US" altLang="zh-CN" sz="1000" dirty="0"/>
          </a:p>
        </p:txBody>
      </p:sp>
      <p:sp>
        <p:nvSpPr>
          <p:cNvPr id="19" name="矩形 18"/>
          <p:cNvSpPr/>
          <p:nvPr/>
        </p:nvSpPr>
        <p:spPr>
          <a:xfrm>
            <a:off x="3707904" y="3068960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我方</a:t>
            </a:r>
            <a:endParaRPr lang="zh-CN" altLang="en-US" sz="900" dirty="0"/>
          </a:p>
        </p:txBody>
      </p:sp>
      <p:sp>
        <p:nvSpPr>
          <p:cNvPr id="20" name="矩形 19"/>
          <p:cNvSpPr/>
          <p:nvPr/>
        </p:nvSpPr>
        <p:spPr>
          <a:xfrm>
            <a:off x="4572000" y="3068960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敌方</a:t>
            </a:r>
            <a:endParaRPr lang="zh-CN" altLang="en-US" sz="9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2204864"/>
            <a:ext cx="1008112" cy="115212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195736" y="2204864"/>
            <a:ext cx="93610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436096" y="2132856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851920" y="2708920"/>
            <a:ext cx="432048" cy="36004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419872" y="1916832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u="sng" dirty="0" smtClean="0"/>
              <a:t>坦克投影量</a:t>
            </a:r>
          </a:p>
          <a:p>
            <a:pPr algn="ctr"/>
            <a:r>
              <a:rPr lang="zh-CN" altLang="en-US" sz="1000" u="sng" dirty="0" smtClean="0"/>
              <a:t>修正</a:t>
            </a:r>
            <a:endParaRPr lang="zh-CN" altLang="en-US" sz="1000" u="sng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08387F2-134C-41E1-97BF-9C434CDB6A34}"/>
              </a:ext>
            </a:extLst>
          </p:cNvPr>
          <p:cNvSpPr/>
          <p:nvPr/>
        </p:nvSpPr>
        <p:spPr>
          <a:xfrm>
            <a:off x="827584" y="3789040"/>
            <a:ext cx="6840760" cy="1146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2123728" y="4437112"/>
            <a:ext cx="1145699" cy="515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命中：</a:t>
            </a:r>
            <a:r>
              <a:rPr lang="en-US" altLang="zh-CN" sz="1000" dirty="0" smtClean="0"/>
              <a:t>50</a:t>
            </a:r>
          </a:p>
          <a:p>
            <a:pPr algn="ctr"/>
            <a:r>
              <a:rPr lang="zh-CN" altLang="en-US" sz="1000" dirty="0" smtClean="0"/>
              <a:t>攻击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800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789040"/>
            <a:ext cx="1008112" cy="115212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5364088" y="4437112"/>
            <a:ext cx="1145699" cy="5191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</a:t>
            </a:r>
            <a:r>
              <a:rPr lang="en-US" altLang="zh-CN" sz="1000" dirty="0"/>
              <a:t>:800</a:t>
            </a:r>
          </a:p>
          <a:p>
            <a:pPr algn="ctr"/>
            <a:r>
              <a:rPr lang="zh-CN" altLang="en-US" sz="1000" dirty="0"/>
              <a:t>投影量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100</a:t>
            </a:r>
            <a:endParaRPr lang="en-US" altLang="zh-CN" sz="1000" dirty="0"/>
          </a:p>
        </p:txBody>
      </p:sp>
      <p:sp>
        <p:nvSpPr>
          <p:cNvPr id="30" name="矩形 29"/>
          <p:cNvSpPr/>
          <p:nvPr/>
        </p:nvSpPr>
        <p:spPr>
          <a:xfrm>
            <a:off x="3707904" y="4653136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攻击方</a:t>
            </a:r>
            <a:endParaRPr lang="zh-CN" altLang="en-US" sz="900" dirty="0"/>
          </a:p>
        </p:txBody>
      </p:sp>
      <p:sp>
        <p:nvSpPr>
          <p:cNvPr id="31" name="矩形 30"/>
          <p:cNvSpPr/>
          <p:nvPr/>
        </p:nvSpPr>
        <p:spPr>
          <a:xfrm>
            <a:off x="4499992" y="4653136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受击方</a:t>
            </a:r>
            <a:endParaRPr lang="zh-CN" altLang="en-US" sz="900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3789040"/>
            <a:ext cx="1008112" cy="1152128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2195736" y="3789040"/>
            <a:ext cx="93610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436096" y="3717032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851920" y="4149080"/>
            <a:ext cx="432048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419872" y="3501008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u="sng" dirty="0" smtClean="0"/>
              <a:t>命中</a:t>
            </a:r>
            <a:endParaRPr lang="zh-CN" altLang="en-US" u="sng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08387F2-134C-41E1-97BF-9C434CDB6A34}"/>
              </a:ext>
            </a:extLst>
          </p:cNvPr>
          <p:cNvSpPr/>
          <p:nvPr/>
        </p:nvSpPr>
        <p:spPr>
          <a:xfrm>
            <a:off x="827584" y="5445224"/>
            <a:ext cx="6840760" cy="1146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2123728" y="6093296"/>
            <a:ext cx="1145699" cy="515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命中：</a:t>
            </a:r>
            <a:r>
              <a:rPr lang="en-US" altLang="zh-CN" sz="1000" dirty="0" smtClean="0"/>
              <a:t>50</a:t>
            </a:r>
          </a:p>
          <a:p>
            <a:pPr algn="ctr"/>
            <a:r>
              <a:rPr lang="zh-CN" altLang="en-US" sz="1000" dirty="0" smtClean="0"/>
              <a:t>攻击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800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5445224"/>
            <a:ext cx="1008112" cy="115212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5364088" y="6093296"/>
            <a:ext cx="1145699" cy="5191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</a:t>
            </a:r>
            <a:r>
              <a:rPr lang="en-US" altLang="zh-CN" sz="1000" dirty="0"/>
              <a:t>:800</a:t>
            </a:r>
          </a:p>
          <a:p>
            <a:pPr algn="ctr"/>
            <a:r>
              <a:rPr lang="zh-CN" altLang="en-US" sz="1000" dirty="0"/>
              <a:t>投影量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100</a:t>
            </a:r>
            <a:endParaRPr lang="en-US" altLang="zh-CN" sz="1000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5445224"/>
            <a:ext cx="1008112" cy="1152128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2195736" y="5445224"/>
            <a:ext cx="93610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436096" y="5373216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419872" y="5157192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u="sng" dirty="0" smtClean="0"/>
              <a:t>命中修正</a:t>
            </a:r>
            <a:endParaRPr lang="zh-CN" altLang="en-US" u="sng" dirty="0"/>
          </a:p>
        </p:txBody>
      </p:sp>
      <p:sp>
        <p:nvSpPr>
          <p:cNvPr id="46" name="矩形 45"/>
          <p:cNvSpPr/>
          <p:nvPr/>
        </p:nvSpPr>
        <p:spPr>
          <a:xfrm>
            <a:off x="3707904" y="6381328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攻击方</a:t>
            </a:r>
            <a:endParaRPr lang="zh-CN" altLang="en-US" sz="900" dirty="0"/>
          </a:p>
        </p:txBody>
      </p:sp>
      <p:sp>
        <p:nvSpPr>
          <p:cNvPr id="48" name="矩形 47"/>
          <p:cNvSpPr/>
          <p:nvPr/>
        </p:nvSpPr>
        <p:spPr>
          <a:xfrm>
            <a:off x="3851920" y="5877272"/>
            <a:ext cx="432048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187624" y="3645024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我方</a:t>
            </a:r>
            <a:endParaRPr lang="zh-CN" altLang="en-US" sz="900" dirty="0"/>
          </a:p>
        </p:txBody>
      </p:sp>
      <p:sp>
        <p:nvSpPr>
          <p:cNvPr id="51" name="矩形 50"/>
          <p:cNvSpPr/>
          <p:nvPr/>
        </p:nvSpPr>
        <p:spPr>
          <a:xfrm>
            <a:off x="6732240" y="3573016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敌方</a:t>
            </a:r>
            <a:endParaRPr lang="zh-CN" altLang="en-US" sz="900" dirty="0"/>
          </a:p>
        </p:txBody>
      </p:sp>
      <p:sp>
        <p:nvSpPr>
          <p:cNvPr id="52" name="矩形 51"/>
          <p:cNvSpPr/>
          <p:nvPr/>
        </p:nvSpPr>
        <p:spPr>
          <a:xfrm>
            <a:off x="4572000" y="6381328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受击方</a:t>
            </a:r>
            <a:endParaRPr lang="zh-CN" altLang="en-US" sz="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8387F2-134C-41E1-97BF-9C434CDB6A34}"/>
              </a:ext>
            </a:extLst>
          </p:cNvPr>
          <p:cNvSpPr/>
          <p:nvPr/>
        </p:nvSpPr>
        <p:spPr>
          <a:xfrm>
            <a:off x="827584" y="548680"/>
            <a:ext cx="6840760" cy="1146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2123728" y="1196752"/>
            <a:ext cx="1145699" cy="515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命中：</a:t>
            </a:r>
            <a:r>
              <a:rPr lang="en-US" altLang="zh-CN" sz="1000" dirty="0" smtClean="0"/>
              <a:t>50</a:t>
            </a:r>
          </a:p>
          <a:p>
            <a:pPr algn="ctr"/>
            <a:r>
              <a:rPr lang="zh-CN" altLang="en-US" sz="1000" dirty="0" smtClean="0"/>
              <a:t>攻击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800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548680"/>
            <a:ext cx="1008112" cy="11521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91880" y="332656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u="sng" dirty="0" smtClean="0"/>
              <a:t>理论攻击值</a:t>
            </a:r>
            <a:endParaRPr lang="zh-CN" altLang="en-US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5364088" y="1196752"/>
            <a:ext cx="1145699" cy="5191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</a:t>
            </a:r>
            <a:r>
              <a:rPr lang="en-US" altLang="zh-CN" sz="1000" dirty="0"/>
              <a:t>:800</a:t>
            </a:r>
          </a:p>
          <a:p>
            <a:pPr algn="ctr"/>
            <a:r>
              <a:rPr lang="zh-CN" altLang="en-US" sz="1000" dirty="0"/>
              <a:t>投影量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100</a:t>
            </a:r>
            <a:endParaRPr lang="en-US" altLang="zh-CN" sz="1000" dirty="0"/>
          </a:p>
        </p:txBody>
      </p:sp>
      <p:sp>
        <p:nvSpPr>
          <p:cNvPr id="9" name="矩形 8"/>
          <p:cNvSpPr/>
          <p:nvPr/>
        </p:nvSpPr>
        <p:spPr>
          <a:xfrm>
            <a:off x="3707904" y="1412776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我方</a:t>
            </a:r>
            <a:endParaRPr lang="zh-CN" altLang="en-US" sz="900" dirty="0"/>
          </a:p>
        </p:txBody>
      </p:sp>
      <p:sp>
        <p:nvSpPr>
          <p:cNvPr id="10" name="矩形 9"/>
          <p:cNvSpPr/>
          <p:nvPr/>
        </p:nvSpPr>
        <p:spPr>
          <a:xfrm>
            <a:off x="4572000" y="1412776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敌方</a:t>
            </a:r>
            <a:endParaRPr lang="zh-CN" altLang="en-US" sz="9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548680"/>
            <a:ext cx="1008112" cy="115212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95736" y="548680"/>
            <a:ext cx="93610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36096" y="476672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851920" y="980728"/>
            <a:ext cx="432048" cy="4320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08387F2-134C-41E1-97BF-9C434CDB6A34}"/>
              </a:ext>
            </a:extLst>
          </p:cNvPr>
          <p:cNvSpPr/>
          <p:nvPr/>
        </p:nvSpPr>
        <p:spPr>
          <a:xfrm>
            <a:off x="827584" y="2204864"/>
            <a:ext cx="6840760" cy="1146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2123728" y="2852936"/>
            <a:ext cx="1145699" cy="515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命中：</a:t>
            </a:r>
            <a:r>
              <a:rPr lang="en-US" altLang="zh-CN" sz="1000" dirty="0" smtClean="0"/>
              <a:t>50</a:t>
            </a:r>
          </a:p>
          <a:p>
            <a:pPr algn="ctr"/>
            <a:r>
              <a:rPr lang="zh-CN" altLang="en-US" sz="1000" dirty="0" smtClean="0"/>
              <a:t>攻击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800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204864"/>
            <a:ext cx="1008112" cy="115212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5364088" y="2852936"/>
            <a:ext cx="1145699" cy="5191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</a:t>
            </a:r>
            <a:r>
              <a:rPr lang="en-US" altLang="zh-CN" sz="1000" dirty="0"/>
              <a:t>:800</a:t>
            </a:r>
          </a:p>
          <a:p>
            <a:pPr algn="ctr"/>
            <a:r>
              <a:rPr lang="zh-CN" altLang="en-US" sz="1000" dirty="0"/>
              <a:t>投影量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100</a:t>
            </a:r>
            <a:endParaRPr lang="en-US" altLang="zh-CN" sz="1000" dirty="0"/>
          </a:p>
        </p:txBody>
      </p:sp>
      <p:sp>
        <p:nvSpPr>
          <p:cNvPr id="19" name="矩形 18"/>
          <p:cNvSpPr/>
          <p:nvPr/>
        </p:nvSpPr>
        <p:spPr>
          <a:xfrm>
            <a:off x="3707904" y="3068960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我方</a:t>
            </a:r>
            <a:endParaRPr lang="zh-CN" altLang="en-US" sz="900" dirty="0"/>
          </a:p>
        </p:txBody>
      </p:sp>
      <p:sp>
        <p:nvSpPr>
          <p:cNvPr id="20" name="矩形 19"/>
          <p:cNvSpPr/>
          <p:nvPr/>
        </p:nvSpPr>
        <p:spPr>
          <a:xfrm>
            <a:off x="4572000" y="3068960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敌方</a:t>
            </a:r>
            <a:endParaRPr lang="zh-CN" altLang="en-US" sz="9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2204864"/>
            <a:ext cx="1008112" cy="115212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195736" y="2204864"/>
            <a:ext cx="93610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436096" y="2132856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851920" y="2276872"/>
            <a:ext cx="432048" cy="79208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419872" y="1916832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u="sng" dirty="0" smtClean="0"/>
              <a:t>技能修正</a:t>
            </a:r>
            <a:endParaRPr lang="zh-CN" altLang="en-US" u="sng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08387F2-134C-41E1-97BF-9C434CDB6A34}"/>
              </a:ext>
            </a:extLst>
          </p:cNvPr>
          <p:cNvSpPr/>
          <p:nvPr/>
        </p:nvSpPr>
        <p:spPr>
          <a:xfrm>
            <a:off x="827584" y="3789040"/>
            <a:ext cx="6840760" cy="1146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2123728" y="4437112"/>
            <a:ext cx="1145699" cy="515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命中：</a:t>
            </a:r>
            <a:r>
              <a:rPr lang="en-US" altLang="zh-CN" sz="1000" dirty="0" smtClean="0"/>
              <a:t>50</a:t>
            </a:r>
          </a:p>
          <a:p>
            <a:pPr algn="ctr"/>
            <a:r>
              <a:rPr lang="zh-CN" altLang="en-US" sz="1000" dirty="0" smtClean="0"/>
              <a:t>攻击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800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789040"/>
            <a:ext cx="1008112" cy="115212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5364088" y="4437112"/>
            <a:ext cx="1145699" cy="5191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</a:t>
            </a:r>
            <a:r>
              <a:rPr lang="en-US" altLang="zh-CN" sz="1000" dirty="0"/>
              <a:t>:800</a:t>
            </a:r>
          </a:p>
          <a:p>
            <a:pPr algn="ctr"/>
            <a:r>
              <a:rPr lang="zh-CN" altLang="en-US" sz="1000" dirty="0"/>
              <a:t>投影量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100</a:t>
            </a:r>
            <a:endParaRPr lang="en-US" altLang="zh-CN" sz="1000" dirty="0"/>
          </a:p>
        </p:txBody>
      </p:sp>
      <p:sp>
        <p:nvSpPr>
          <p:cNvPr id="30" name="矩形 29"/>
          <p:cNvSpPr/>
          <p:nvPr/>
        </p:nvSpPr>
        <p:spPr>
          <a:xfrm>
            <a:off x="3707904" y="4653136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攻击方</a:t>
            </a:r>
            <a:endParaRPr lang="zh-CN" altLang="en-US" sz="900" dirty="0"/>
          </a:p>
        </p:txBody>
      </p:sp>
      <p:sp>
        <p:nvSpPr>
          <p:cNvPr id="31" name="矩形 30"/>
          <p:cNvSpPr/>
          <p:nvPr/>
        </p:nvSpPr>
        <p:spPr>
          <a:xfrm>
            <a:off x="4499992" y="4653136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受击方</a:t>
            </a:r>
            <a:endParaRPr lang="zh-CN" altLang="en-US" sz="900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3789040"/>
            <a:ext cx="1008112" cy="1152128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2195736" y="3789040"/>
            <a:ext cx="93610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436096" y="3717032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851920" y="3861048"/>
            <a:ext cx="432048" cy="79208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419872" y="3501008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u="sng" dirty="0" smtClean="0"/>
              <a:t>敌方护甲值</a:t>
            </a:r>
            <a:endParaRPr lang="zh-CN" altLang="en-US" u="sng" dirty="0"/>
          </a:p>
        </p:txBody>
      </p:sp>
      <p:sp>
        <p:nvSpPr>
          <p:cNvPr id="37" name="矩形 36"/>
          <p:cNvSpPr/>
          <p:nvPr/>
        </p:nvSpPr>
        <p:spPr>
          <a:xfrm>
            <a:off x="4572000" y="4149080"/>
            <a:ext cx="432048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08387F2-134C-41E1-97BF-9C434CDB6A34}"/>
              </a:ext>
            </a:extLst>
          </p:cNvPr>
          <p:cNvSpPr/>
          <p:nvPr/>
        </p:nvSpPr>
        <p:spPr>
          <a:xfrm>
            <a:off x="827584" y="5445224"/>
            <a:ext cx="6840760" cy="1146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2123728" y="6093296"/>
            <a:ext cx="1145699" cy="515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命中：</a:t>
            </a:r>
            <a:r>
              <a:rPr lang="en-US" altLang="zh-CN" sz="1000" dirty="0" smtClean="0"/>
              <a:t>50</a:t>
            </a:r>
          </a:p>
          <a:p>
            <a:pPr algn="ctr"/>
            <a:r>
              <a:rPr lang="zh-CN" altLang="en-US" sz="1000" dirty="0" smtClean="0"/>
              <a:t>攻击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800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5445224"/>
            <a:ext cx="1008112" cy="115212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5364088" y="6093296"/>
            <a:ext cx="1145699" cy="5191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</a:t>
            </a:r>
            <a:r>
              <a:rPr lang="en-US" altLang="zh-CN" sz="1000" dirty="0"/>
              <a:t>:800</a:t>
            </a:r>
          </a:p>
          <a:p>
            <a:pPr algn="ctr"/>
            <a:r>
              <a:rPr lang="zh-CN" altLang="en-US" sz="1000" dirty="0"/>
              <a:t>投影量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100</a:t>
            </a:r>
            <a:endParaRPr lang="en-US" altLang="zh-CN" sz="1000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5445224"/>
            <a:ext cx="1008112" cy="1152128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2195736" y="5445224"/>
            <a:ext cx="93610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436096" y="5373216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419872" y="5157192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u="sng" dirty="0" smtClean="0"/>
              <a:t>技能修正</a:t>
            </a:r>
            <a:endParaRPr lang="zh-CN" altLang="en-US" u="sng" dirty="0"/>
          </a:p>
        </p:txBody>
      </p:sp>
      <p:sp>
        <p:nvSpPr>
          <p:cNvPr id="46" name="矩形 45"/>
          <p:cNvSpPr/>
          <p:nvPr/>
        </p:nvSpPr>
        <p:spPr>
          <a:xfrm>
            <a:off x="3707904" y="6381328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攻击方</a:t>
            </a:r>
            <a:endParaRPr lang="zh-CN" altLang="en-US" sz="900" dirty="0"/>
          </a:p>
        </p:txBody>
      </p:sp>
      <p:sp>
        <p:nvSpPr>
          <p:cNvPr id="48" name="矩形 47"/>
          <p:cNvSpPr/>
          <p:nvPr/>
        </p:nvSpPr>
        <p:spPr>
          <a:xfrm>
            <a:off x="3851920" y="5589240"/>
            <a:ext cx="432048" cy="79208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4644008" y="5733256"/>
            <a:ext cx="432048" cy="64807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187624" y="3645024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我方</a:t>
            </a:r>
            <a:endParaRPr lang="zh-CN" altLang="en-US" sz="900" dirty="0"/>
          </a:p>
        </p:txBody>
      </p:sp>
      <p:sp>
        <p:nvSpPr>
          <p:cNvPr id="51" name="矩形 50"/>
          <p:cNvSpPr/>
          <p:nvPr/>
        </p:nvSpPr>
        <p:spPr>
          <a:xfrm>
            <a:off x="6732240" y="3573016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敌方</a:t>
            </a:r>
            <a:endParaRPr lang="zh-CN" altLang="en-US" sz="900" dirty="0"/>
          </a:p>
        </p:txBody>
      </p:sp>
      <p:sp>
        <p:nvSpPr>
          <p:cNvPr id="52" name="矩形 51"/>
          <p:cNvSpPr/>
          <p:nvPr/>
        </p:nvSpPr>
        <p:spPr>
          <a:xfrm>
            <a:off x="4572000" y="6381328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受击方</a:t>
            </a:r>
            <a:endParaRPr lang="zh-CN" alt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8387F2-134C-41E1-97BF-9C434CDB6A34}"/>
              </a:ext>
            </a:extLst>
          </p:cNvPr>
          <p:cNvSpPr/>
          <p:nvPr/>
        </p:nvSpPr>
        <p:spPr>
          <a:xfrm>
            <a:off x="971600" y="1052736"/>
            <a:ext cx="6840760" cy="1146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2267744" y="1700808"/>
            <a:ext cx="1145699" cy="515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命中：</a:t>
            </a:r>
            <a:r>
              <a:rPr lang="en-US" altLang="zh-CN" sz="1000" dirty="0" smtClean="0"/>
              <a:t>50</a:t>
            </a:r>
          </a:p>
          <a:p>
            <a:pPr algn="ctr"/>
            <a:r>
              <a:rPr lang="zh-CN" altLang="en-US" sz="1000" dirty="0" smtClean="0"/>
              <a:t>攻击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800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E5E7CCA-33EF-4CA1-A87A-E1340FDCA0C9}"/>
              </a:ext>
            </a:extLst>
          </p:cNvPr>
          <p:cNvSpPr/>
          <p:nvPr/>
        </p:nvSpPr>
        <p:spPr>
          <a:xfrm>
            <a:off x="5508104" y="1700808"/>
            <a:ext cx="1145699" cy="5191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</a:t>
            </a:r>
            <a:r>
              <a:rPr lang="en-US" altLang="zh-CN" sz="1000" dirty="0"/>
              <a:t>:800</a:t>
            </a:r>
          </a:p>
          <a:p>
            <a:pPr algn="ctr"/>
            <a:r>
              <a:rPr lang="zh-CN" altLang="en-US" sz="1000" dirty="0"/>
              <a:t>投影量</a:t>
            </a:r>
            <a:r>
              <a:rPr lang="en-US" altLang="zh-CN" sz="1000" dirty="0"/>
              <a:t>:</a:t>
            </a:r>
            <a:r>
              <a:rPr lang="en-US" altLang="zh-CN" sz="1000" dirty="0" smtClean="0"/>
              <a:t>100</a:t>
            </a:r>
            <a:endParaRPr lang="en-US" altLang="zh-CN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2240" y="1052736"/>
            <a:ext cx="1008112" cy="11521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39752" y="1052736"/>
            <a:ext cx="93610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580112" y="980728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63888" y="764704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u="sng" dirty="0" smtClean="0"/>
              <a:t>攻击结果</a:t>
            </a:r>
            <a:endParaRPr lang="zh-CN" altLang="en-US" u="sng" dirty="0"/>
          </a:p>
        </p:txBody>
      </p:sp>
      <p:sp>
        <p:nvSpPr>
          <p:cNvPr id="11" name="矩形 10"/>
          <p:cNvSpPr/>
          <p:nvPr/>
        </p:nvSpPr>
        <p:spPr>
          <a:xfrm>
            <a:off x="3851920" y="1988840"/>
            <a:ext cx="64807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攻击方</a:t>
            </a:r>
            <a:endParaRPr lang="zh-CN" altLang="en-US" sz="900" dirty="0"/>
          </a:p>
        </p:txBody>
      </p:sp>
      <p:sp>
        <p:nvSpPr>
          <p:cNvPr id="12" name="矩形 11"/>
          <p:cNvSpPr/>
          <p:nvPr/>
        </p:nvSpPr>
        <p:spPr>
          <a:xfrm>
            <a:off x="4716016" y="1988840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受击</a:t>
            </a:r>
            <a:endParaRPr lang="en-US" altLang="zh-CN" sz="900" dirty="0" smtClean="0"/>
          </a:p>
          <a:p>
            <a:pPr algn="ctr"/>
            <a:r>
              <a:rPr lang="zh-CN" altLang="en-US" sz="900" dirty="0" smtClean="0"/>
              <a:t>方</a:t>
            </a:r>
            <a:endParaRPr lang="zh-CN" altLang="en-US" sz="900" dirty="0"/>
          </a:p>
        </p:txBody>
      </p:sp>
      <p:sp>
        <p:nvSpPr>
          <p:cNvPr id="13" name="矩形 12"/>
          <p:cNvSpPr/>
          <p:nvPr/>
        </p:nvSpPr>
        <p:spPr>
          <a:xfrm>
            <a:off x="3995936" y="1196752"/>
            <a:ext cx="432048" cy="79208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88024" y="1340768"/>
            <a:ext cx="432048" cy="64807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E26914A-7CAC-4A2D-917C-D7964E56B1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052736"/>
            <a:ext cx="1008112" cy="11521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04664"/>
            <a:ext cx="8229600" cy="392907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部署坦克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8609013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95536" y="1268760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92696"/>
            <a:ext cx="8647113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7524328" y="3212976"/>
            <a:ext cx="792088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距离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2339752" y="3645024"/>
            <a:ext cx="4320480" cy="288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411760" y="3645024"/>
            <a:ext cx="4176464" cy="288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779912" y="3645024"/>
            <a:ext cx="1440160" cy="288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427984" y="3645024"/>
            <a:ext cx="144016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0800000">
            <a:off x="2339753" y="3478661"/>
            <a:ext cx="360039" cy="3103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452320" y="3573016"/>
            <a:ext cx="914400" cy="338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倒计时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491880" y="4149080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u="sng" dirty="0" smtClean="0"/>
              <a:t>阶段性文字说明</a:t>
            </a:r>
            <a:endParaRPr lang="zh-CN" altLang="en-US" u="sng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492896"/>
            <a:ext cx="594267" cy="60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323528" y="116632"/>
            <a:ext cx="8229600" cy="320899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击中后的爆炸效果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23528" y="116632"/>
            <a:ext cx="8229600" cy="320899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战斗结果说明</a:t>
            </a:r>
            <a:endParaRPr lang="zh-CN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9" y="688057"/>
            <a:ext cx="7980363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QQ图片201806131123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7600950" cy="5743575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7452320" y="5157192"/>
            <a:ext cx="584448" cy="5844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596336" y="332656"/>
            <a:ext cx="571500" cy="49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11560" y="404664"/>
            <a:ext cx="136815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99792" y="1484784"/>
            <a:ext cx="3672408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/>
              <a:t>战斗胜利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QQ图片201806131123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7600950" cy="5743575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7452320" y="5157192"/>
            <a:ext cx="584448" cy="5844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596336" y="332656"/>
            <a:ext cx="571500" cy="49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11560" y="404664"/>
            <a:ext cx="136815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99792" y="1484784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所用回合                 </a:t>
            </a:r>
            <a:r>
              <a:rPr lang="en-US" altLang="zh-CN" sz="1200" dirty="0" smtClean="0"/>
              <a:t>3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2699792" y="1916832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我方损失</a:t>
            </a:r>
            <a:r>
              <a:rPr lang="en-US" altLang="zh-CN" sz="1200" dirty="0" smtClean="0"/>
              <a:t>                 0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QQ图片201806131123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7600950" cy="5743575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7452320" y="5157192"/>
            <a:ext cx="584448" cy="5844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596336" y="332656"/>
            <a:ext cx="571500" cy="49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11560" y="404664"/>
            <a:ext cx="136815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99792" y="1484784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所用回合                 </a:t>
            </a:r>
            <a:r>
              <a:rPr lang="en-US" altLang="zh-CN" sz="1200" dirty="0" smtClean="0"/>
              <a:t>3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2699792" y="1844824"/>
            <a:ext cx="1944216" cy="25202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99792" y="1916832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我方损失</a:t>
            </a:r>
            <a:r>
              <a:rPr lang="en-US" altLang="zh-CN" sz="1200" dirty="0" smtClean="0"/>
              <a:t>                 6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4860032" y="1484784"/>
            <a:ext cx="180020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SSS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843808" y="2420888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坦克图标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843808" y="2996952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坦克图标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43808" y="3573016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坦克图标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779912" y="2420888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坦克图标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779912" y="2996952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坦克图标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779912" y="3573016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坦克图标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QQ图片201806131123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7600950" cy="5743575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7452320" y="5157192"/>
            <a:ext cx="584448" cy="5844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596336" y="332656"/>
            <a:ext cx="571500" cy="49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11560" y="404664"/>
            <a:ext cx="136815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99792" y="1484784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所用回合                 </a:t>
            </a:r>
            <a:r>
              <a:rPr lang="en-US" altLang="zh-CN" sz="1200" dirty="0" smtClean="0"/>
              <a:t>3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2699792" y="1916832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我方损失</a:t>
            </a:r>
            <a:r>
              <a:rPr lang="en-US" altLang="zh-CN" sz="1200" dirty="0" smtClean="0"/>
              <a:t>                 0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4860032" y="1484784"/>
            <a:ext cx="180020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SSS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779912" y="3501008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点击继续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QQ图片201806131123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7600950" cy="5743575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7452320" y="5157192"/>
            <a:ext cx="584448" cy="5844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596336" y="332656"/>
            <a:ext cx="571500" cy="49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11560" y="404664"/>
            <a:ext cx="136815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547664" y="1052736"/>
            <a:ext cx="6264696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4211960" y="764704"/>
            <a:ext cx="1296144" cy="4320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SSS</a:t>
            </a:r>
            <a:endParaRPr lang="zh-CN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矩形 19"/>
          <p:cNvSpPr/>
          <p:nvPr/>
        </p:nvSpPr>
        <p:spPr>
          <a:xfrm>
            <a:off x="1763688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21" name="矩形 20"/>
          <p:cNvSpPr/>
          <p:nvPr/>
        </p:nvSpPr>
        <p:spPr>
          <a:xfrm>
            <a:off x="2771800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22" name="矩形 21"/>
          <p:cNvSpPr/>
          <p:nvPr/>
        </p:nvSpPr>
        <p:spPr>
          <a:xfrm>
            <a:off x="3851920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23" name="矩形 22"/>
          <p:cNvSpPr/>
          <p:nvPr/>
        </p:nvSpPr>
        <p:spPr>
          <a:xfrm>
            <a:off x="4860032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24" name="矩形 23"/>
          <p:cNvSpPr/>
          <p:nvPr/>
        </p:nvSpPr>
        <p:spPr>
          <a:xfrm>
            <a:off x="5868144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28" name="矩形 27"/>
          <p:cNvSpPr/>
          <p:nvPr/>
        </p:nvSpPr>
        <p:spPr>
          <a:xfrm>
            <a:off x="6876256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31" name="圆角矩形 30"/>
          <p:cNvSpPr/>
          <p:nvPr/>
        </p:nvSpPr>
        <p:spPr>
          <a:xfrm>
            <a:off x="2771800" y="1124744"/>
            <a:ext cx="72008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/>
              <a:t>战场之星</a:t>
            </a:r>
            <a:endParaRPr lang="zh-CN" altLang="en-US" sz="800" dirty="0"/>
          </a:p>
        </p:txBody>
      </p:sp>
      <p:sp>
        <p:nvSpPr>
          <p:cNvPr id="32" name="矩形 31"/>
          <p:cNvSpPr/>
          <p:nvPr/>
        </p:nvSpPr>
        <p:spPr>
          <a:xfrm>
            <a:off x="1835696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EXP+100</a:t>
            </a:r>
            <a:endParaRPr lang="zh-CN" altLang="en-US" sz="800" dirty="0"/>
          </a:p>
        </p:txBody>
      </p:sp>
      <p:sp>
        <p:nvSpPr>
          <p:cNvPr id="33" name="矩形 32"/>
          <p:cNvSpPr/>
          <p:nvPr/>
        </p:nvSpPr>
        <p:spPr>
          <a:xfrm>
            <a:off x="2843808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EXP+150</a:t>
            </a:r>
            <a:endParaRPr lang="zh-CN" altLang="en-US" sz="800" dirty="0"/>
          </a:p>
        </p:txBody>
      </p:sp>
      <p:sp>
        <p:nvSpPr>
          <p:cNvPr id="34" name="矩形 33"/>
          <p:cNvSpPr/>
          <p:nvPr/>
        </p:nvSpPr>
        <p:spPr>
          <a:xfrm>
            <a:off x="3923928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EXP+100</a:t>
            </a:r>
            <a:endParaRPr lang="zh-CN" altLang="en-US" sz="800" dirty="0"/>
          </a:p>
        </p:txBody>
      </p:sp>
      <p:sp>
        <p:nvSpPr>
          <p:cNvPr id="35" name="矩形 34"/>
          <p:cNvSpPr/>
          <p:nvPr/>
        </p:nvSpPr>
        <p:spPr>
          <a:xfrm>
            <a:off x="4932040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EXP+100</a:t>
            </a:r>
            <a:endParaRPr lang="zh-CN" altLang="en-US" sz="800" dirty="0"/>
          </a:p>
        </p:txBody>
      </p:sp>
      <p:sp>
        <p:nvSpPr>
          <p:cNvPr id="36" name="矩形 35"/>
          <p:cNvSpPr/>
          <p:nvPr/>
        </p:nvSpPr>
        <p:spPr>
          <a:xfrm>
            <a:off x="6012160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EXP+100</a:t>
            </a:r>
            <a:endParaRPr lang="zh-CN" altLang="en-US" sz="800" dirty="0"/>
          </a:p>
        </p:txBody>
      </p:sp>
      <p:sp>
        <p:nvSpPr>
          <p:cNvPr id="37" name="矩形 36"/>
          <p:cNvSpPr/>
          <p:nvPr/>
        </p:nvSpPr>
        <p:spPr>
          <a:xfrm>
            <a:off x="7020272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EXP+100</a:t>
            </a:r>
            <a:endParaRPr lang="zh-CN" altLang="en-US" sz="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QQ图片201806131123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7600950" cy="5743575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7452320" y="5157192"/>
            <a:ext cx="584448" cy="5844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596336" y="332656"/>
            <a:ext cx="571500" cy="49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11560" y="404664"/>
            <a:ext cx="136815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547664" y="1052736"/>
            <a:ext cx="6264696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4211960" y="764704"/>
            <a:ext cx="1296144" cy="4320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SSS</a:t>
            </a:r>
            <a:endParaRPr lang="zh-CN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134076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矩形 19"/>
          <p:cNvSpPr/>
          <p:nvPr/>
        </p:nvSpPr>
        <p:spPr>
          <a:xfrm>
            <a:off x="1763688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21" name="矩形 20"/>
          <p:cNvSpPr/>
          <p:nvPr/>
        </p:nvSpPr>
        <p:spPr>
          <a:xfrm>
            <a:off x="2771800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22" name="矩形 21"/>
          <p:cNvSpPr/>
          <p:nvPr/>
        </p:nvSpPr>
        <p:spPr>
          <a:xfrm>
            <a:off x="3851920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23" name="矩形 22"/>
          <p:cNvSpPr/>
          <p:nvPr/>
        </p:nvSpPr>
        <p:spPr>
          <a:xfrm>
            <a:off x="4860032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24" name="矩形 23"/>
          <p:cNvSpPr/>
          <p:nvPr/>
        </p:nvSpPr>
        <p:spPr>
          <a:xfrm>
            <a:off x="5868144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28" name="矩形 27"/>
          <p:cNvSpPr/>
          <p:nvPr/>
        </p:nvSpPr>
        <p:spPr>
          <a:xfrm>
            <a:off x="6876256" y="2060848"/>
            <a:ext cx="792088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经验条 </a:t>
            </a:r>
            <a:endParaRPr lang="zh-CN" altLang="en-US" sz="900" dirty="0"/>
          </a:p>
        </p:txBody>
      </p:sp>
      <p:sp>
        <p:nvSpPr>
          <p:cNvPr id="31" name="圆角矩形 30"/>
          <p:cNvSpPr/>
          <p:nvPr/>
        </p:nvSpPr>
        <p:spPr>
          <a:xfrm>
            <a:off x="2771800" y="1124744"/>
            <a:ext cx="72008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/>
              <a:t>战场之星</a:t>
            </a:r>
            <a:endParaRPr lang="zh-CN" altLang="en-US" sz="800" dirty="0"/>
          </a:p>
        </p:txBody>
      </p:sp>
      <p:sp>
        <p:nvSpPr>
          <p:cNvPr id="32" name="矩形 31"/>
          <p:cNvSpPr/>
          <p:nvPr/>
        </p:nvSpPr>
        <p:spPr>
          <a:xfrm>
            <a:off x="1835696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EXP+100</a:t>
            </a:r>
            <a:endParaRPr lang="zh-CN" altLang="en-US" sz="800" dirty="0"/>
          </a:p>
        </p:txBody>
      </p:sp>
      <p:sp>
        <p:nvSpPr>
          <p:cNvPr id="33" name="矩形 32"/>
          <p:cNvSpPr/>
          <p:nvPr/>
        </p:nvSpPr>
        <p:spPr>
          <a:xfrm>
            <a:off x="2843808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EXP+150</a:t>
            </a:r>
            <a:endParaRPr lang="zh-CN" altLang="en-US" sz="800" dirty="0"/>
          </a:p>
        </p:txBody>
      </p:sp>
      <p:sp>
        <p:nvSpPr>
          <p:cNvPr id="34" name="矩形 33"/>
          <p:cNvSpPr/>
          <p:nvPr/>
        </p:nvSpPr>
        <p:spPr>
          <a:xfrm>
            <a:off x="3923928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EXP+100</a:t>
            </a:r>
            <a:endParaRPr lang="zh-CN" altLang="en-US" sz="800" dirty="0"/>
          </a:p>
        </p:txBody>
      </p:sp>
      <p:sp>
        <p:nvSpPr>
          <p:cNvPr id="35" name="矩形 34"/>
          <p:cNvSpPr/>
          <p:nvPr/>
        </p:nvSpPr>
        <p:spPr>
          <a:xfrm>
            <a:off x="4932040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EXP+100</a:t>
            </a:r>
            <a:endParaRPr lang="zh-CN" altLang="en-US" sz="800" dirty="0"/>
          </a:p>
        </p:txBody>
      </p:sp>
      <p:sp>
        <p:nvSpPr>
          <p:cNvPr id="36" name="矩形 35"/>
          <p:cNvSpPr/>
          <p:nvPr/>
        </p:nvSpPr>
        <p:spPr>
          <a:xfrm>
            <a:off x="6012160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EXP+100</a:t>
            </a:r>
            <a:endParaRPr lang="zh-CN" altLang="en-US" sz="800" dirty="0"/>
          </a:p>
        </p:txBody>
      </p:sp>
      <p:sp>
        <p:nvSpPr>
          <p:cNvPr id="37" name="矩形 36"/>
          <p:cNvSpPr/>
          <p:nvPr/>
        </p:nvSpPr>
        <p:spPr>
          <a:xfrm>
            <a:off x="7020272" y="2276872"/>
            <a:ext cx="576064" cy="1440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EXP+100</a:t>
            </a:r>
            <a:endParaRPr lang="zh-CN" altLang="en-US" sz="800" dirty="0"/>
          </a:p>
        </p:txBody>
      </p:sp>
      <p:sp>
        <p:nvSpPr>
          <p:cNvPr id="38" name="矩形 37"/>
          <p:cNvSpPr/>
          <p:nvPr/>
        </p:nvSpPr>
        <p:spPr>
          <a:xfrm>
            <a:off x="1763688" y="2708920"/>
            <a:ext cx="720080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战场收获</a:t>
            </a:r>
            <a:endParaRPr lang="zh-CN" altLang="en-US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2924944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矩形 40"/>
          <p:cNvSpPr/>
          <p:nvPr/>
        </p:nvSpPr>
        <p:spPr>
          <a:xfrm>
            <a:off x="6084168" y="3789040"/>
            <a:ext cx="720080" cy="360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/>
              <a:t>战况详情</a:t>
            </a:r>
            <a:endParaRPr lang="zh-CN" altLang="en-US" sz="800" dirty="0"/>
          </a:p>
        </p:txBody>
      </p:sp>
      <p:sp>
        <p:nvSpPr>
          <p:cNvPr id="42" name="矩形 41"/>
          <p:cNvSpPr/>
          <p:nvPr/>
        </p:nvSpPr>
        <p:spPr>
          <a:xfrm>
            <a:off x="7020272" y="3789040"/>
            <a:ext cx="720080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3851920" y="2924944"/>
            <a:ext cx="792088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坦克</a:t>
            </a:r>
            <a:endParaRPr lang="en-US" altLang="zh-CN" dirty="0" smtClean="0"/>
          </a:p>
          <a:p>
            <a:pPr algn="ctr"/>
            <a:r>
              <a:rPr lang="zh-CN" altLang="en-US" sz="900" dirty="0" smtClean="0"/>
              <a:t>（非必出）</a:t>
            </a:r>
            <a:endParaRPr lang="en-US" altLang="zh-CN" sz="900" dirty="0" smtClean="0"/>
          </a:p>
        </p:txBody>
      </p:sp>
      <p:sp>
        <p:nvSpPr>
          <p:cNvPr id="44" name="矩形 43"/>
          <p:cNvSpPr/>
          <p:nvPr/>
        </p:nvSpPr>
        <p:spPr>
          <a:xfrm>
            <a:off x="4932040" y="2924944"/>
            <a:ext cx="792088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军用物资（活动副本出）</a:t>
            </a:r>
            <a:endParaRPr lang="en-US" altLang="zh-CN" sz="900" dirty="0" smtClean="0"/>
          </a:p>
        </p:txBody>
      </p:sp>
      <p:sp>
        <p:nvSpPr>
          <p:cNvPr id="45" name="矩形 44"/>
          <p:cNvSpPr/>
          <p:nvPr/>
        </p:nvSpPr>
        <p:spPr>
          <a:xfrm>
            <a:off x="6012160" y="2924944"/>
            <a:ext cx="792088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军费（活动副本出）</a:t>
            </a:r>
            <a:endParaRPr lang="en-US" altLang="zh-CN" sz="900" dirty="0" smtClean="0"/>
          </a:p>
        </p:txBody>
      </p:sp>
      <p:sp>
        <p:nvSpPr>
          <p:cNvPr id="46" name="矩形 45"/>
          <p:cNvSpPr/>
          <p:nvPr/>
        </p:nvSpPr>
        <p:spPr>
          <a:xfrm>
            <a:off x="6948264" y="2924944"/>
            <a:ext cx="792088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勋章（活动副本出）</a:t>
            </a:r>
            <a:endParaRPr lang="en-US" altLang="zh-CN" sz="900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692696"/>
            <a:ext cx="7632848" cy="52565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1459" y="836712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1459" y="1700808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1459" y="2564904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429000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4293096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5085184"/>
            <a:ext cx="80825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2051720" y="908720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击破数：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051720" y="2636912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击破数：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051720" y="1772816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击破数：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51720" y="3501008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击破数：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051720" y="4365104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击破数：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051720" y="5157192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击破数：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1187624" y="1556792"/>
            <a:ext cx="72008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/>
              <a:t>战场之星</a:t>
            </a:r>
            <a:endParaRPr lang="zh-CN" altLang="en-US" sz="800" dirty="0"/>
          </a:p>
        </p:txBody>
      </p:sp>
      <p:sp>
        <p:nvSpPr>
          <p:cNvPr id="21" name="矩形 20"/>
          <p:cNvSpPr/>
          <p:nvPr/>
        </p:nvSpPr>
        <p:spPr>
          <a:xfrm>
            <a:off x="4427984" y="908720"/>
            <a:ext cx="3384376" cy="43924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卡牌全貌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788024" y="4221088"/>
            <a:ext cx="28083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MVP</a:t>
            </a:r>
            <a:r>
              <a:rPr lang="zh-CN" altLang="en-US" dirty="0" smtClean="0"/>
              <a:t>宣言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732240" y="5445224"/>
            <a:ext cx="720080" cy="360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/>
              <a:t>战况详情</a:t>
            </a:r>
            <a:endParaRPr lang="zh-CN" altLang="en-US" sz="800" dirty="0"/>
          </a:p>
        </p:txBody>
      </p:sp>
      <p:sp>
        <p:nvSpPr>
          <p:cNvPr id="23" name="矩形 22"/>
          <p:cNvSpPr/>
          <p:nvPr/>
        </p:nvSpPr>
        <p:spPr>
          <a:xfrm>
            <a:off x="7668344" y="5445224"/>
            <a:ext cx="720080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692696"/>
            <a:ext cx="7632848" cy="52565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51720" y="908720"/>
            <a:ext cx="3384376" cy="43924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卡牌全貌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43608" y="2996952"/>
            <a:ext cx="72008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评论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43608" y="3645024"/>
            <a:ext cx="72008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检视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43608" y="4293096"/>
            <a:ext cx="72008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锁定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43608" y="5013176"/>
            <a:ext cx="72008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分享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68144" y="1268760"/>
            <a:ext cx="252028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卡牌属性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868144" y="2708920"/>
            <a:ext cx="2520280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卡牌介绍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868144" y="1772816"/>
            <a:ext cx="252028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卡牌技能说明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51720" y="5373216"/>
            <a:ext cx="3456384" cy="5040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卡牌问候语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308304" y="5229200"/>
            <a:ext cx="11521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320899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全部部署完成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8485187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67544" y="1268760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QQ图片201806131123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7600950" cy="5743575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7452320" y="5157192"/>
            <a:ext cx="584448" cy="5844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596336" y="332656"/>
            <a:ext cx="571500" cy="49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11560" y="404664"/>
            <a:ext cx="136815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99792" y="1484784"/>
            <a:ext cx="3672408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/>
              <a:t>战斗失败</a:t>
            </a:r>
            <a:endParaRPr lang="zh-CN" altLang="en-US" sz="3600" dirty="0"/>
          </a:p>
        </p:txBody>
      </p:sp>
      <p:sp>
        <p:nvSpPr>
          <p:cNvPr id="9" name="矩形 8"/>
          <p:cNvSpPr/>
          <p:nvPr/>
        </p:nvSpPr>
        <p:spPr>
          <a:xfrm>
            <a:off x="3707904" y="3140968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点击继续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763284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96336" y="1052736"/>
            <a:ext cx="427484" cy="27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1560" y="1052736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11560" y="1340768"/>
            <a:ext cx="28803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61331"/>
            <a:ext cx="77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412776"/>
            <a:ext cx="876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683568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卡牌名</a:t>
            </a:r>
            <a:endParaRPr lang="zh-CN" altLang="en-US" sz="900" dirty="0"/>
          </a:p>
        </p:txBody>
      </p:sp>
      <p:sp>
        <p:nvSpPr>
          <p:cNvPr id="18" name="矩形 17"/>
          <p:cNvSpPr/>
          <p:nvPr/>
        </p:nvSpPr>
        <p:spPr>
          <a:xfrm>
            <a:off x="1619672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坦克名</a:t>
            </a:r>
            <a:endParaRPr lang="zh-CN" altLang="en-US" sz="900" dirty="0"/>
          </a:p>
        </p:txBody>
      </p:sp>
      <p:sp>
        <p:nvSpPr>
          <p:cNvPr id="19" name="矩形 18"/>
          <p:cNvSpPr/>
          <p:nvPr/>
        </p:nvSpPr>
        <p:spPr>
          <a:xfrm>
            <a:off x="2627784" y="1412776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0" name="矩形 19"/>
          <p:cNvSpPr/>
          <p:nvPr/>
        </p:nvSpPr>
        <p:spPr>
          <a:xfrm>
            <a:off x="2627784" y="1628800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攻击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2627784" y="1844824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2627784" y="2060848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投影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05825" y="1700808"/>
            <a:ext cx="127635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内容占位符 2"/>
          <p:cNvSpPr txBox="1">
            <a:spLocks/>
          </p:cNvSpPr>
          <p:nvPr/>
        </p:nvSpPr>
        <p:spPr>
          <a:xfrm>
            <a:off x="467544" y="476672"/>
            <a:ext cx="8229600" cy="320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单位行动环节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11560" y="5517232"/>
            <a:ext cx="86409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战车型号名</a:t>
            </a:r>
            <a:endParaRPr lang="zh-CN" altLang="en-US" sz="1050" dirty="0"/>
          </a:p>
        </p:txBody>
      </p:sp>
      <p:sp>
        <p:nvSpPr>
          <p:cNvPr id="29" name="矩形 28"/>
          <p:cNvSpPr/>
          <p:nvPr/>
        </p:nvSpPr>
        <p:spPr>
          <a:xfrm>
            <a:off x="539552" y="5661248"/>
            <a:ext cx="1008112" cy="1440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AT</a:t>
            </a:r>
            <a:r>
              <a:rPr lang="zh-CN" altLang="en-US" sz="1050" dirty="0" smtClean="0"/>
              <a:t>条</a:t>
            </a:r>
            <a:r>
              <a:rPr lang="en-US" altLang="zh-CN" sz="1050" dirty="0" smtClean="0"/>
              <a:t>100/100</a:t>
            </a:r>
            <a:endParaRPr lang="zh-CN" alt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763284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1560" y="1052736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11560" y="1340768"/>
            <a:ext cx="28803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61331"/>
            <a:ext cx="77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412776"/>
            <a:ext cx="876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683568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卡牌名</a:t>
            </a:r>
            <a:endParaRPr lang="zh-CN" altLang="en-US" sz="900" dirty="0"/>
          </a:p>
        </p:txBody>
      </p:sp>
      <p:sp>
        <p:nvSpPr>
          <p:cNvPr id="18" name="矩形 17"/>
          <p:cNvSpPr/>
          <p:nvPr/>
        </p:nvSpPr>
        <p:spPr>
          <a:xfrm>
            <a:off x="1619672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坦克名</a:t>
            </a:r>
            <a:endParaRPr lang="zh-CN" altLang="en-US" sz="900" dirty="0"/>
          </a:p>
        </p:txBody>
      </p:sp>
      <p:sp>
        <p:nvSpPr>
          <p:cNvPr id="19" name="矩形 18"/>
          <p:cNvSpPr/>
          <p:nvPr/>
        </p:nvSpPr>
        <p:spPr>
          <a:xfrm>
            <a:off x="2627784" y="1412776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0" name="矩形 19"/>
          <p:cNvSpPr/>
          <p:nvPr/>
        </p:nvSpPr>
        <p:spPr>
          <a:xfrm>
            <a:off x="2627784" y="1628800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攻击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2627784" y="1844824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2627784" y="2060848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投影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4" name="矩形 23"/>
          <p:cNvSpPr/>
          <p:nvPr/>
        </p:nvSpPr>
        <p:spPr>
          <a:xfrm>
            <a:off x="6300192" y="1052736"/>
            <a:ext cx="427484" cy="27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&gt;&gt;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E46D3E8B-E485-4E05-8727-EABF5F8B3705}"/>
              </a:ext>
            </a:extLst>
          </p:cNvPr>
          <p:cNvSpPr/>
          <p:nvPr/>
        </p:nvSpPr>
        <p:spPr>
          <a:xfrm>
            <a:off x="6948264" y="1052736"/>
            <a:ext cx="1041197" cy="343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胜利条件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A7978EE-E9CC-44C6-ABA5-81DFA4DC38DA}"/>
              </a:ext>
            </a:extLst>
          </p:cNvPr>
          <p:cNvSpPr/>
          <p:nvPr/>
        </p:nvSpPr>
        <p:spPr>
          <a:xfrm>
            <a:off x="6948264" y="1916832"/>
            <a:ext cx="104552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设置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4AE67FF4-5691-411A-B944-E8EDF23E59A8}"/>
              </a:ext>
            </a:extLst>
          </p:cNvPr>
          <p:cNvSpPr/>
          <p:nvPr/>
        </p:nvSpPr>
        <p:spPr>
          <a:xfrm>
            <a:off x="6948264" y="1458902"/>
            <a:ext cx="1041054" cy="385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撤退</a:t>
            </a:r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467544" y="476672"/>
            <a:ext cx="8229600" cy="320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右上角功能按钮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1560" y="5517232"/>
            <a:ext cx="86409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战车型号名</a:t>
            </a:r>
            <a:endParaRPr lang="zh-CN" altLang="en-US" sz="1050" dirty="0"/>
          </a:p>
        </p:txBody>
      </p:sp>
      <p:sp>
        <p:nvSpPr>
          <p:cNvPr id="33" name="矩形 32"/>
          <p:cNvSpPr/>
          <p:nvPr/>
        </p:nvSpPr>
        <p:spPr>
          <a:xfrm>
            <a:off x="539552" y="5661248"/>
            <a:ext cx="1008112" cy="1440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AT</a:t>
            </a:r>
            <a:r>
              <a:rPr lang="zh-CN" altLang="en-US" sz="1050" dirty="0" smtClean="0"/>
              <a:t>条</a:t>
            </a:r>
            <a:r>
              <a:rPr lang="en-US" altLang="zh-CN" sz="1050" dirty="0" smtClean="0"/>
              <a:t>100/100</a:t>
            </a:r>
            <a:endParaRPr lang="zh-CN" alt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763284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1560" y="1052736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11560" y="1340768"/>
            <a:ext cx="28803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61331"/>
            <a:ext cx="77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412776"/>
            <a:ext cx="876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683568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卡牌名</a:t>
            </a:r>
            <a:endParaRPr lang="zh-CN" altLang="en-US" sz="900" dirty="0"/>
          </a:p>
        </p:txBody>
      </p:sp>
      <p:sp>
        <p:nvSpPr>
          <p:cNvPr id="18" name="矩形 17"/>
          <p:cNvSpPr/>
          <p:nvPr/>
        </p:nvSpPr>
        <p:spPr>
          <a:xfrm>
            <a:off x="1619672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坦克名</a:t>
            </a:r>
            <a:endParaRPr lang="zh-CN" altLang="en-US" sz="900" dirty="0"/>
          </a:p>
        </p:txBody>
      </p:sp>
      <p:sp>
        <p:nvSpPr>
          <p:cNvPr id="19" name="矩形 18"/>
          <p:cNvSpPr/>
          <p:nvPr/>
        </p:nvSpPr>
        <p:spPr>
          <a:xfrm>
            <a:off x="2627784" y="1412776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0" name="矩形 19"/>
          <p:cNvSpPr/>
          <p:nvPr/>
        </p:nvSpPr>
        <p:spPr>
          <a:xfrm>
            <a:off x="2627784" y="1628800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攻击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2627784" y="1844824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2627784" y="2060848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投影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4" name="矩形 23"/>
          <p:cNvSpPr/>
          <p:nvPr/>
        </p:nvSpPr>
        <p:spPr>
          <a:xfrm>
            <a:off x="6300192" y="1052736"/>
            <a:ext cx="427484" cy="27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&gt;&gt;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E46D3E8B-E485-4E05-8727-EABF5F8B3705}"/>
              </a:ext>
            </a:extLst>
          </p:cNvPr>
          <p:cNvSpPr/>
          <p:nvPr/>
        </p:nvSpPr>
        <p:spPr>
          <a:xfrm>
            <a:off x="6948264" y="1052736"/>
            <a:ext cx="1041197" cy="343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胜利条件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A7978EE-E9CC-44C6-ABA5-81DFA4DC38DA}"/>
              </a:ext>
            </a:extLst>
          </p:cNvPr>
          <p:cNvSpPr/>
          <p:nvPr/>
        </p:nvSpPr>
        <p:spPr>
          <a:xfrm>
            <a:off x="6948264" y="1916832"/>
            <a:ext cx="104552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设置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4AE67FF4-5691-411A-B944-E8EDF23E59A8}"/>
              </a:ext>
            </a:extLst>
          </p:cNvPr>
          <p:cNvSpPr/>
          <p:nvPr/>
        </p:nvSpPr>
        <p:spPr>
          <a:xfrm>
            <a:off x="6948264" y="1458902"/>
            <a:ext cx="1041054" cy="385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撤退</a:t>
            </a:r>
          </a:p>
        </p:txBody>
      </p:sp>
      <p:sp>
        <p:nvSpPr>
          <p:cNvPr id="31" name="矩形 30"/>
          <p:cNvSpPr/>
          <p:nvPr/>
        </p:nvSpPr>
        <p:spPr>
          <a:xfrm>
            <a:off x="2771800" y="2564904"/>
            <a:ext cx="331236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XX</a:t>
            </a:r>
            <a:r>
              <a:rPr lang="zh-CN" altLang="en-US" dirty="0" smtClean="0"/>
              <a:t>回合内全歼敌方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796136" y="2564904"/>
            <a:ext cx="288032" cy="2880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33" name="内容占位符 2"/>
          <p:cNvSpPr txBox="1">
            <a:spLocks/>
          </p:cNvSpPr>
          <p:nvPr/>
        </p:nvSpPr>
        <p:spPr>
          <a:xfrm>
            <a:off x="467544" y="476672"/>
            <a:ext cx="8229600" cy="320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胜利条件查看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1560" y="5517232"/>
            <a:ext cx="86409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战车型号名</a:t>
            </a:r>
            <a:endParaRPr lang="zh-CN" altLang="en-US" sz="1050" dirty="0"/>
          </a:p>
        </p:txBody>
      </p:sp>
      <p:sp>
        <p:nvSpPr>
          <p:cNvPr id="35" name="矩形 34"/>
          <p:cNvSpPr/>
          <p:nvPr/>
        </p:nvSpPr>
        <p:spPr>
          <a:xfrm>
            <a:off x="539552" y="5661248"/>
            <a:ext cx="1008112" cy="1440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AT</a:t>
            </a:r>
            <a:r>
              <a:rPr lang="zh-CN" altLang="en-US" sz="1050" dirty="0" smtClean="0"/>
              <a:t>条</a:t>
            </a:r>
            <a:r>
              <a:rPr lang="en-US" altLang="zh-CN" sz="1050" dirty="0" smtClean="0"/>
              <a:t>100/100</a:t>
            </a:r>
            <a:endParaRPr lang="zh-CN" alt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763284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1560" y="1052736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11560" y="1340768"/>
            <a:ext cx="28803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61331"/>
            <a:ext cx="77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412776"/>
            <a:ext cx="876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683568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卡牌名</a:t>
            </a:r>
            <a:endParaRPr lang="zh-CN" altLang="en-US" sz="900" dirty="0"/>
          </a:p>
        </p:txBody>
      </p:sp>
      <p:sp>
        <p:nvSpPr>
          <p:cNvPr id="18" name="矩形 17"/>
          <p:cNvSpPr/>
          <p:nvPr/>
        </p:nvSpPr>
        <p:spPr>
          <a:xfrm>
            <a:off x="1619672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坦克名</a:t>
            </a:r>
            <a:endParaRPr lang="zh-CN" altLang="en-US" sz="900" dirty="0"/>
          </a:p>
        </p:txBody>
      </p:sp>
      <p:sp>
        <p:nvSpPr>
          <p:cNvPr id="19" name="矩形 18"/>
          <p:cNvSpPr/>
          <p:nvPr/>
        </p:nvSpPr>
        <p:spPr>
          <a:xfrm>
            <a:off x="2627784" y="1412776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0" name="矩形 19"/>
          <p:cNvSpPr/>
          <p:nvPr/>
        </p:nvSpPr>
        <p:spPr>
          <a:xfrm>
            <a:off x="2627784" y="1628800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攻击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2627784" y="1844824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2627784" y="2060848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投影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4" name="矩形 23"/>
          <p:cNvSpPr/>
          <p:nvPr/>
        </p:nvSpPr>
        <p:spPr>
          <a:xfrm>
            <a:off x="6300192" y="1052736"/>
            <a:ext cx="427484" cy="27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&gt;&gt;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E46D3E8B-E485-4E05-8727-EABF5F8B3705}"/>
              </a:ext>
            </a:extLst>
          </p:cNvPr>
          <p:cNvSpPr/>
          <p:nvPr/>
        </p:nvSpPr>
        <p:spPr>
          <a:xfrm>
            <a:off x="6948264" y="1052736"/>
            <a:ext cx="1041197" cy="343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胜利条件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A7978EE-E9CC-44C6-ABA5-81DFA4DC38DA}"/>
              </a:ext>
            </a:extLst>
          </p:cNvPr>
          <p:cNvSpPr/>
          <p:nvPr/>
        </p:nvSpPr>
        <p:spPr>
          <a:xfrm>
            <a:off x="6948264" y="1916832"/>
            <a:ext cx="104552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设置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4AE67FF4-5691-411A-B944-E8EDF23E59A8}"/>
              </a:ext>
            </a:extLst>
          </p:cNvPr>
          <p:cNvSpPr/>
          <p:nvPr/>
        </p:nvSpPr>
        <p:spPr>
          <a:xfrm>
            <a:off x="6948264" y="1458902"/>
            <a:ext cx="1041054" cy="385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撤退</a:t>
            </a:r>
          </a:p>
        </p:txBody>
      </p:sp>
      <p:sp>
        <p:nvSpPr>
          <p:cNvPr id="31" name="矩形 30"/>
          <p:cNvSpPr/>
          <p:nvPr/>
        </p:nvSpPr>
        <p:spPr>
          <a:xfrm>
            <a:off x="2771800" y="2564904"/>
            <a:ext cx="3312368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 smtClean="0"/>
              <a:t>确定要离开这场战斗？您将不会获得任何收益并且已经损失的资源不会返还，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796136" y="2564904"/>
            <a:ext cx="288032" cy="2880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915816" y="3717032"/>
            <a:ext cx="1440160" cy="5040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572000" y="3717032"/>
            <a:ext cx="1440160" cy="5040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确定</a:t>
            </a:r>
            <a:endParaRPr lang="zh-CN" altLang="en-US" dirty="0"/>
          </a:p>
        </p:txBody>
      </p:sp>
      <p:sp>
        <p:nvSpPr>
          <p:cNvPr id="35" name="内容占位符 2"/>
          <p:cNvSpPr txBox="1">
            <a:spLocks/>
          </p:cNvSpPr>
          <p:nvPr/>
        </p:nvSpPr>
        <p:spPr>
          <a:xfrm>
            <a:off x="467544" y="476672"/>
            <a:ext cx="8229600" cy="320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3200" dirty="0" smtClean="0">
                <a:solidFill>
                  <a:schemeClr val="tx1">
                    <a:tint val="75000"/>
                  </a:schemeClr>
                </a:solidFill>
              </a:rPr>
              <a:t>撤退功能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1560" y="5517232"/>
            <a:ext cx="86409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战车型号名</a:t>
            </a:r>
            <a:endParaRPr lang="zh-CN" altLang="en-US" sz="1050" dirty="0"/>
          </a:p>
        </p:txBody>
      </p:sp>
      <p:sp>
        <p:nvSpPr>
          <p:cNvPr id="37" name="矩形 36"/>
          <p:cNvSpPr/>
          <p:nvPr/>
        </p:nvSpPr>
        <p:spPr>
          <a:xfrm>
            <a:off x="539552" y="5661248"/>
            <a:ext cx="1008112" cy="1440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AT</a:t>
            </a:r>
            <a:r>
              <a:rPr lang="zh-CN" altLang="en-US" sz="1050" dirty="0" smtClean="0"/>
              <a:t>条</a:t>
            </a:r>
            <a:r>
              <a:rPr lang="en-US" altLang="zh-CN" sz="1050" dirty="0" smtClean="0"/>
              <a:t>100/100</a:t>
            </a:r>
            <a:endParaRPr lang="zh-CN" alt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763284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1560" y="1052736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11560" y="1340768"/>
            <a:ext cx="28803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61331"/>
            <a:ext cx="77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412776"/>
            <a:ext cx="876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683568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卡牌名</a:t>
            </a:r>
            <a:endParaRPr lang="zh-CN" altLang="en-US" sz="900" dirty="0"/>
          </a:p>
        </p:txBody>
      </p:sp>
      <p:sp>
        <p:nvSpPr>
          <p:cNvPr id="18" name="矩形 17"/>
          <p:cNvSpPr/>
          <p:nvPr/>
        </p:nvSpPr>
        <p:spPr>
          <a:xfrm>
            <a:off x="1619672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坦克名</a:t>
            </a:r>
            <a:endParaRPr lang="zh-CN" altLang="en-US" sz="900" dirty="0"/>
          </a:p>
        </p:txBody>
      </p:sp>
      <p:sp>
        <p:nvSpPr>
          <p:cNvPr id="19" name="矩形 18"/>
          <p:cNvSpPr/>
          <p:nvPr/>
        </p:nvSpPr>
        <p:spPr>
          <a:xfrm>
            <a:off x="2627784" y="1412776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0" name="矩形 19"/>
          <p:cNvSpPr/>
          <p:nvPr/>
        </p:nvSpPr>
        <p:spPr>
          <a:xfrm>
            <a:off x="2627784" y="1628800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攻击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2627784" y="1844824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2627784" y="2060848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投影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4" name="矩形 23"/>
          <p:cNvSpPr/>
          <p:nvPr/>
        </p:nvSpPr>
        <p:spPr>
          <a:xfrm>
            <a:off x="6300192" y="1052736"/>
            <a:ext cx="427484" cy="27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&gt;&gt;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E46D3E8B-E485-4E05-8727-EABF5F8B3705}"/>
              </a:ext>
            </a:extLst>
          </p:cNvPr>
          <p:cNvSpPr/>
          <p:nvPr/>
        </p:nvSpPr>
        <p:spPr>
          <a:xfrm>
            <a:off x="6948264" y="1052736"/>
            <a:ext cx="1041197" cy="343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胜利条件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A7978EE-E9CC-44C6-ABA5-81DFA4DC38DA}"/>
              </a:ext>
            </a:extLst>
          </p:cNvPr>
          <p:cNvSpPr/>
          <p:nvPr/>
        </p:nvSpPr>
        <p:spPr>
          <a:xfrm>
            <a:off x="6948264" y="1916832"/>
            <a:ext cx="104552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设置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4AE67FF4-5691-411A-B944-E8EDF23E59A8}"/>
              </a:ext>
            </a:extLst>
          </p:cNvPr>
          <p:cNvSpPr/>
          <p:nvPr/>
        </p:nvSpPr>
        <p:spPr>
          <a:xfrm>
            <a:off x="6948264" y="1458902"/>
            <a:ext cx="1041054" cy="385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撤退</a:t>
            </a:r>
          </a:p>
        </p:txBody>
      </p:sp>
      <p:sp>
        <p:nvSpPr>
          <p:cNvPr id="35" name="内容占位符 2"/>
          <p:cNvSpPr txBox="1">
            <a:spLocks/>
          </p:cNvSpPr>
          <p:nvPr/>
        </p:nvSpPr>
        <p:spPr>
          <a:xfrm>
            <a:off x="467544" y="476672"/>
            <a:ext cx="8229600" cy="320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3200" dirty="0" smtClean="0">
                <a:solidFill>
                  <a:schemeClr val="tx1">
                    <a:tint val="75000"/>
                  </a:schemeClr>
                </a:solidFill>
              </a:rPr>
              <a:t>设置功能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23728" y="2060848"/>
            <a:ext cx="4392488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555776" y="2348880"/>
            <a:ext cx="3096344" cy="288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555776" y="2924944"/>
            <a:ext cx="3096344" cy="288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555776" y="3501008"/>
            <a:ext cx="3096344" cy="288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195736" y="2276872"/>
            <a:ext cx="28803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音量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2195736" y="2852936"/>
            <a:ext cx="28803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音效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2195736" y="3429000"/>
            <a:ext cx="28803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语音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3923928" y="2204864"/>
            <a:ext cx="144016" cy="5040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923928" y="2780928"/>
            <a:ext cx="144016" cy="5040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923928" y="3356992"/>
            <a:ext cx="144016" cy="5040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868144" y="2348880"/>
            <a:ext cx="288032" cy="288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868144" y="2924944"/>
            <a:ext cx="288032" cy="288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868144" y="3501008"/>
            <a:ext cx="288032" cy="288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796136" y="2132856"/>
            <a:ext cx="432048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静音</a:t>
            </a:r>
            <a:endParaRPr lang="zh-CN" altLang="en-US" sz="900" dirty="0"/>
          </a:p>
        </p:txBody>
      </p:sp>
      <p:sp>
        <p:nvSpPr>
          <p:cNvPr id="50" name="矩形 49"/>
          <p:cNvSpPr/>
          <p:nvPr/>
        </p:nvSpPr>
        <p:spPr>
          <a:xfrm>
            <a:off x="611560" y="5517232"/>
            <a:ext cx="86409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战车型号名</a:t>
            </a:r>
            <a:endParaRPr lang="zh-CN" altLang="en-US" sz="1050" dirty="0"/>
          </a:p>
        </p:txBody>
      </p:sp>
      <p:sp>
        <p:nvSpPr>
          <p:cNvPr id="51" name="矩形 50"/>
          <p:cNvSpPr/>
          <p:nvPr/>
        </p:nvSpPr>
        <p:spPr>
          <a:xfrm>
            <a:off x="539552" y="5661248"/>
            <a:ext cx="1008112" cy="1440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AT</a:t>
            </a:r>
            <a:r>
              <a:rPr lang="zh-CN" altLang="en-US" sz="1050" dirty="0" smtClean="0"/>
              <a:t>条</a:t>
            </a:r>
            <a:r>
              <a:rPr lang="en-US" altLang="zh-CN" sz="1050" dirty="0" smtClean="0"/>
              <a:t>100/100</a:t>
            </a:r>
            <a:endParaRPr lang="zh-CN" alt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7494587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6804248" y="4437112"/>
            <a:ext cx="129614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32240" y="4293096"/>
            <a:ext cx="792088" cy="7920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7452320" y="5157192"/>
            <a:ext cx="584448" cy="5844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96336" y="1052736"/>
            <a:ext cx="427484" cy="27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&lt;&lt;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1560" y="1052736"/>
            <a:ext cx="136815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回合数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11560" y="1340768"/>
            <a:ext cx="28803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61331"/>
            <a:ext cx="77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412776"/>
            <a:ext cx="876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683568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卡牌名</a:t>
            </a:r>
            <a:endParaRPr lang="zh-CN" altLang="en-US" sz="900" dirty="0"/>
          </a:p>
        </p:txBody>
      </p:sp>
      <p:sp>
        <p:nvSpPr>
          <p:cNvPr id="18" name="矩形 17"/>
          <p:cNvSpPr/>
          <p:nvPr/>
        </p:nvSpPr>
        <p:spPr>
          <a:xfrm>
            <a:off x="1619672" y="2204864"/>
            <a:ext cx="864096" cy="1440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坦克名</a:t>
            </a:r>
            <a:endParaRPr lang="zh-CN" altLang="en-US" sz="900" dirty="0"/>
          </a:p>
        </p:txBody>
      </p:sp>
      <p:sp>
        <p:nvSpPr>
          <p:cNvPr id="19" name="矩形 18"/>
          <p:cNvSpPr/>
          <p:nvPr/>
        </p:nvSpPr>
        <p:spPr>
          <a:xfrm>
            <a:off x="2627784" y="1412776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命中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0" name="矩形 19"/>
          <p:cNvSpPr/>
          <p:nvPr/>
        </p:nvSpPr>
        <p:spPr>
          <a:xfrm>
            <a:off x="2627784" y="1628800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攻击  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2627784" y="1844824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防御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2627784" y="2060848"/>
            <a:ext cx="792088" cy="216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投影 </a:t>
            </a:r>
            <a:r>
              <a:rPr lang="en-US" altLang="zh-CN" sz="1000" dirty="0" smtClean="0"/>
              <a:t>999</a:t>
            </a:r>
            <a:endParaRPr lang="zh-CN" altLang="en-US" sz="1000" dirty="0"/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467544" y="476672"/>
            <a:ext cx="8229600" cy="320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3200" dirty="0" smtClean="0">
                <a:solidFill>
                  <a:schemeClr val="tx1">
                    <a:tint val="75000"/>
                  </a:schemeClr>
                </a:solidFill>
              </a:rPr>
              <a:t>显示单位移动路径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11560" y="5517232"/>
            <a:ext cx="86409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战车型号名</a:t>
            </a:r>
            <a:endParaRPr lang="zh-CN" altLang="en-US" sz="1050" dirty="0"/>
          </a:p>
        </p:txBody>
      </p:sp>
      <p:sp>
        <p:nvSpPr>
          <p:cNvPr id="29" name="矩形 28"/>
          <p:cNvSpPr/>
          <p:nvPr/>
        </p:nvSpPr>
        <p:spPr>
          <a:xfrm>
            <a:off x="539552" y="5661248"/>
            <a:ext cx="1008112" cy="1440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AT</a:t>
            </a:r>
            <a:r>
              <a:rPr lang="zh-CN" altLang="en-US" sz="1050" dirty="0" smtClean="0"/>
              <a:t>条</a:t>
            </a:r>
            <a:r>
              <a:rPr lang="en-US" altLang="zh-CN" sz="1050" dirty="0" smtClean="0"/>
              <a:t>100/100</a:t>
            </a:r>
            <a:endParaRPr lang="zh-CN" altLang="en-US" sz="105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00392" y="1268760"/>
            <a:ext cx="3304369" cy="234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737</Words>
  <Application>Microsoft Office PowerPoint</Application>
  <PresentationFormat>全屏显示(4:3)</PresentationFormat>
  <Paragraphs>333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</vt:vector>
  </TitlesOfParts>
  <Company>WORKGROUP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admin</cp:lastModifiedBy>
  <cp:revision>70</cp:revision>
  <dcterms:created xsi:type="dcterms:W3CDTF">2018-06-13T03:27:10Z</dcterms:created>
  <dcterms:modified xsi:type="dcterms:W3CDTF">2018-07-28T05:24:24Z</dcterms:modified>
</cp:coreProperties>
</file>